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6858000" cy="9906000" type="A4"/>
  <p:notesSz cx="6797675" cy="9926638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95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2" d="100"/>
          <a:sy n="52" d="100"/>
        </p:scale>
        <p:origin x="-2238" y="5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2F6C4E-E645-46C6-96E0-F9F9A7EDC3CD}" type="datetimeFigureOut">
              <a:rPr lang="pl-PL" smtClean="0"/>
              <a:t>2016-08-23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1425"/>
            <a:ext cx="23177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A4C03B-9A1F-46FE-AF30-09EB983A3EE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506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4C03B-9A1F-46FE-AF30-09EB983A3EEF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13567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3F46-20E0-487C-ABD6-8056789ACF59}" type="datetimeFigureOut">
              <a:rPr lang="pl-PL" smtClean="0"/>
              <a:t>2016-08-23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CB6A7-92FD-494A-9A9D-8537B7B34136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40456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3F46-20E0-487C-ABD6-8056789ACF59}" type="datetimeFigureOut">
              <a:rPr lang="pl-PL" smtClean="0"/>
              <a:t>2016-08-23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CB6A7-92FD-494A-9A9D-8537B7B34136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39675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3F46-20E0-487C-ABD6-8056789ACF59}" type="datetimeFigureOut">
              <a:rPr lang="pl-PL" smtClean="0"/>
              <a:t>2016-08-23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CB6A7-92FD-494A-9A9D-8537B7B34136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33596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3F46-20E0-487C-ABD6-8056789ACF59}" type="datetimeFigureOut">
              <a:rPr lang="pl-PL" smtClean="0"/>
              <a:t>2016-08-23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CB6A7-92FD-494A-9A9D-8537B7B34136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0717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3F46-20E0-487C-ABD6-8056789ACF59}" type="datetimeFigureOut">
              <a:rPr lang="pl-PL" smtClean="0"/>
              <a:t>2016-08-23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CB6A7-92FD-494A-9A9D-8537B7B34136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98028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3F46-20E0-487C-ABD6-8056789ACF59}" type="datetimeFigureOut">
              <a:rPr lang="pl-PL" smtClean="0"/>
              <a:t>2016-08-23</a:t>
            </a:fld>
            <a:endParaRPr lang="pl-P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CB6A7-92FD-494A-9A9D-8537B7B34136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27399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3F46-20E0-487C-ABD6-8056789ACF59}" type="datetimeFigureOut">
              <a:rPr lang="pl-PL" smtClean="0"/>
              <a:t>2016-08-23</a:t>
            </a:fld>
            <a:endParaRPr lang="pl-P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CB6A7-92FD-494A-9A9D-8537B7B34136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76526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3F46-20E0-487C-ABD6-8056789ACF59}" type="datetimeFigureOut">
              <a:rPr lang="pl-PL" smtClean="0"/>
              <a:t>2016-08-23</a:t>
            </a:fld>
            <a:endParaRPr lang="pl-P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CB6A7-92FD-494A-9A9D-8537B7B34136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15830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3F46-20E0-487C-ABD6-8056789ACF59}" type="datetimeFigureOut">
              <a:rPr lang="pl-PL" smtClean="0"/>
              <a:t>2016-08-23</a:t>
            </a:fld>
            <a:endParaRPr lang="pl-PL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CB6A7-92FD-494A-9A9D-8537B7B34136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97437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3F46-20E0-487C-ABD6-8056789ACF59}" type="datetimeFigureOut">
              <a:rPr lang="pl-PL" smtClean="0"/>
              <a:t>2016-08-23</a:t>
            </a:fld>
            <a:endParaRPr lang="pl-P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CB6A7-92FD-494A-9A9D-8537B7B34136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90875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dirty="0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3F46-20E0-487C-ABD6-8056789ACF59}" type="datetimeFigureOut">
              <a:rPr lang="pl-PL" smtClean="0"/>
              <a:t>2016-08-23</a:t>
            </a:fld>
            <a:endParaRPr lang="pl-P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CB6A7-92FD-494A-9A9D-8537B7B34136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6987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393F46-20E0-487C-ABD6-8056789ACF59}" type="datetimeFigureOut">
              <a:rPr lang="pl-PL" smtClean="0"/>
              <a:t>2016-08-23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CB6A7-92FD-494A-9A9D-8537B7B34136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14516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mailto:osz.wodzislaw@wp.pl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9000">
              <a:schemeClr val="bg1"/>
            </a:gs>
            <a:gs pos="31000">
              <a:srgbClr val="0F950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bytom.pl/userfiles/news/p1aagho2l11jrl184e330jph1php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2785"/>
            <a:ext cx="3105008" cy="3132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516" y="135664"/>
            <a:ext cx="1753660" cy="979857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203199" y="274133"/>
            <a:ext cx="3911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b="1" dirty="0" smtClean="0">
                <a:latin typeface="Georgia" panose="02040502050405020303" pitchFamily="18" charset="0"/>
                <a:ea typeface="Batang" panose="02030600000101010101" pitchFamily="18" charset="-127"/>
              </a:rPr>
              <a:t>BEZPŁATNE</a:t>
            </a:r>
          </a:p>
          <a:p>
            <a:r>
              <a:rPr lang="pl-PL" sz="3600" b="1" dirty="0" smtClean="0">
                <a:latin typeface="Georgia" panose="02040502050405020303" pitchFamily="18" charset="0"/>
                <a:ea typeface="Batang" panose="02030600000101010101" pitchFamily="18" charset="-127"/>
              </a:rPr>
              <a:t>KURSY </a:t>
            </a:r>
          </a:p>
          <a:p>
            <a:r>
              <a:rPr lang="pl-PL" sz="3600" b="1" dirty="0" smtClean="0">
                <a:latin typeface="Georgia" panose="02040502050405020303" pitchFamily="18" charset="0"/>
                <a:ea typeface="Batang" panose="02030600000101010101" pitchFamily="18" charset="-127"/>
              </a:rPr>
              <a:t>ZAWODOWE</a:t>
            </a:r>
            <a:endParaRPr lang="pl-PL" sz="3600" b="1" dirty="0">
              <a:latin typeface="Georgia" panose="02040502050405020303" pitchFamily="18" charset="0"/>
              <a:ea typeface="Batang" panose="02030600000101010101" pitchFamily="18" charset="-127"/>
            </a:endParaRPr>
          </a:p>
        </p:txBody>
      </p:sp>
      <p:sp>
        <p:nvSpPr>
          <p:cNvPr id="14" name="pole tekstowe 13"/>
          <p:cNvSpPr txBox="1"/>
          <p:nvPr/>
        </p:nvSpPr>
        <p:spPr>
          <a:xfrm>
            <a:off x="1" y="2028459"/>
            <a:ext cx="70599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2000" dirty="0" smtClean="0"/>
              <a:t>Florysta z obsługą kasy fiskalnej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2000" dirty="0" smtClean="0"/>
              <a:t>Operator obrabiarek CNC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2000" dirty="0" smtClean="0"/>
              <a:t>Technolog prac wykończeniowych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2000" dirty="0" smtClean="0"/>
              <a:t>Magazynier-sprzedawca z obsługą wózka jezdniowego z bezpieczną wymianą butli gazowej i modułem kasy fiskalnej</a:t>
            </a:r>
            <a:endParaRPr lang="pl-PL" sz="2000" dirty="0"/>
          </a:p>
        </p:txBody>
      </p:sp>
      <p:sp>
        <p:nvSpPr>
          <p:cNvPr id="15" name="pole tekstowe 14"/>
          <p:cNvSpPr txBox="1"/>
          <p:nvPr/>
        </p:nvSpPr>
        <p:spPr>
          <a:xfrm>
            <a:off x="3206118" y="5207118"/>
            <a:ext cx="36518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u="sng" dirty="0" smtClean="0"/>
              <a:t>Warunki uczestnictwa</a:t>
            </a:r>
            <a:r>
              <a:rPr lang="pl-PL" dirty="0" smtClean="0"/>
              <a:t>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dirty="0" smtClean="0"/>
              <a:t>wiek 18 do 24 lat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dirty="0"/>
              <a:t>o</a:t>
            </a:r>
            <a:r>
              <a:rPr lang="pl-PL" dirty="0" smtClean="0"/>
              <a:t>soba nieucząca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dirty="0"/>
              <a:t>o</a:t>
            </a:r>
            <a:r>
              <a:rPr lang="pl-PL" dirty="0" smtClean="0"/>
              <a:t>soba niepracująca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dirty="0"/>
              <a:t>w</a:t>
            </a:r>
            <a:r>
              <a:rPr lang="pl-PL" dirty="0" smtClean="0"/>
              <a:t>ykształcenie max. średnie</a:t>
            </a:r>
          </a:p>
        </p:txBody>
      </p:sp>
      <p:sp>
        <p:nvSpPr>
          <p:cNvPr id="17" name="Schemat blokowy: dokument 16"/>
          <p:cNvSpPr/>
          <p:nvPr/>
        </p:nvSpPr>
        <p:spPr>
          <a:xfrm>
            <a:off x="0" y="7439025"/>
            <a:ext cx="6858000" cy="2038350"/>
          </a:xfrm>
          <a:prstGeom prst="flowChartDocumen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8" name="Obraz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836" y="7899340"/>
            <a:ext cx="665097" cy="665097"/>
          </a:xfrm>
          <a:prstGeom prst="rect">
            <a:avLst/>
          </a:prstGeom>
        </p:spPr>
      </p:pic>
      <p:sp>
        <p:nvSpPr>
          <p:cNvPr id="19" name="pole tekstowe 18"/>
          <p:cNvSpPr txBox="1"/>
          <p:nvPr/>
        </p:nvSpPr>
        <p:spPr>
          <a:xfrm>
            <a:off x="-1" y="7613359"/>
            <a:ext cx="662093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dirty="0" smtClean="0">
                <a:latin typeface="Calibri" panose="020F0502020204030204" pitchFamily="34" charset="0"/>
              </a:rPr>
              <a:t>Ośrodek Szkolenia Zawodowego OHP w Wodzisławiu Śląskim</a:t>
            </a:r>
          </a:p>
          <a:p>
            <a:pPr>
              <a:lnSpc>
                <a:spcPct val="150000"/>
              </a:lnSpc>
            </a:pPr>
            <a:r>
              <a:rPr lang="pl-PL" dirty="0" smtClean="0">
                <a:latin typeface="Calibri" panose="020F0502020204030204" pitchFamily="34" charset="0"/>
              </a:rPr>
              <a:t>Os. 1 Maja 16 A, 44-304 Wodzisław Śląski</a:t>
            </a:r>
          </a:p>
          <a:p>
            <a:pPr>
              <a:lnSpc>
                <a:spcPct val="150000"/>
              </a:lnSpc>
            </a:pPr>
            <a:r>
              <a:rPr lang="pl-PL" dirty="0">
                <a:latin typeface="Calibri" panose="020F0502020204030204" pitchFamily="34" charset="0"/>
              </a:rPr>
              <a:t>t</a:t>
            </a:r>
            <a:r>
              <a:rPr lang="pl-PL" dirty="0" smtClean="0">
                <a:latin typeface="Calibri" panose="020F0502020204030204" pitchFamily="34" charset="0"/>
              </a:rPr>
              <a:t>el. 32 729 32 00 lub mail: </a:t>
            </a:r>
            <a:r>
              <a:rPr lang="pl-PL" dirty="0" smtClean="0">
                <a:latin typeface="Calibri" panose="020F0502020204030204" pitchFamily="34" charset="0"/>
                <a:hlinkClick r:id="rId6"/>
              </a:rPr>
              <a:t>osz.wodzislaw@wp.pl</a:t>
            </a:r>
            <a:r>
              <a:rPr lang="pl-PL" dirty="0" smtClean="0">
                <a:latin typeface="Calibri" panose="020F0502020204030204" pitchFamily="34" charset="0"/>
              </a:rPr>
              <a:t>  </a:t>
            </a:r>
          </a:p>
          <a:p>
            <a:pPr algn="ctr">
              <a:lnSpc>
                <a:spcPct val="150000"/>
              </a:lnSpc>
            </a:pPr>
            <a:r>
              <a:rPr lang="pl-PL" b="1" dirty="0">
                <a:latin typeface="Calibri" panose="020F0502020204030204" pitchFamily="34" charset="0"/>
              </a:rPr>
              <a:t>R</a:t>
            </a:r>
            <a:r>
              <a:rPr lang="pl-PL" b="1" dirty="0" smtClean="0">
                <a:latin typeface="Calibri" panose="020F0502020204030204" pitchFamily="34" charset="0"/>
              </a:rPr>
              <a:t>ekrutacja </a:t>
            </a:r>
            <a:r>
              <a:rPr lang="pl-PL" b="1" dirty="0">
                <a:latin typeface="Calibri" panose="020F0502020204030204" pitchFamily="34" charset="0"/>
              </a:rPr>
              <a:t>we wrześniu, a realizacja od października do grudnia </a:t>
            </a:r>
            <a:r>
              <a:rPr lang="pl-PL" b="1" dirty="0" smtClean="0">
                <a:latin typeface="Calibri" panose="020F0502020204030204" pitchFamily="34" charset="0"/>
              </a:rPr>
              <a:t>2016 !!!</a:t>
            </a:r>
            <a:endParaRPr lang="pl-PL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13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</TotalTime>
  <Words>84</Words>
  <Application>Microsoft Office PowerPoint</Application>
  <PresentationFormat>Papier A4 (210x297 mm)</PresentationFormat>
  <Paragraphs>17</Paragraphs>
  <Slides>1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2" baseType="lpstr">
      <vt:lpstr>Motyw pakietu Office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1</dc:creator>
  <cp:lastModifiedBy>Agnieszka</cp:lastModifiedBy>
  <cp:revision>15</cp:revision>
  <cp:lastPrinted>2016-08-23T07:28:26Z</cp:lastPrinted>
  <dcterms:created xsi:type="dcterms:W3CDTF">2016-02-16T11:34:43Z</dcterms:created>
  <dcterms:modified xsi:type="dcterms:W3CDTF">2016-08-23T07:28:40Z</dcterms:modified>
</cp:coreProperties>
</file>